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3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560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96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987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768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585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52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745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710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531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874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29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8B109-AE55-4468-8EC3-F00A1AD42111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1EC71-CBA1-4F5B-BE35-F70FD87956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874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Лекция №4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Тема: Оценка эффективности и технического уровня летательных аппаратов</a:t>
            </a:r>
            <a:r>
              <a:rPr lang="en-US" dirty="0" smtClean="0"/>
              <a:t> </a:t>
            </a:r>
            <a:r>
              <a:rPr lang="ru-RU" dirty="0" smtClean="0"/>
              <a:t>гражданской авиации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606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278" y="337693"/>
            <a:ext cx="10515600" cy="43040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2. Эффективность летательных аппаратов гражданской авиации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72" y="1664906"/>
            <a:ext cx="10064412" cy="327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812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111" y="368675"/>
            <a:ext cx="10234025" cy="640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576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640" y="461402"/>
            <a:ext cx="9668440" cy="503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393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015" y="1411912"/>
            <a:ext cx="9537686" cy="290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99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297" y="661986"/>
            <a:ext cx="10617865" cy="522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4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940" y="283692"/>
            <a:ext cx="10168738" cy="594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38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031" y="465433"/>
            <a:ext cx="9913225" cy="582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52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40297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3. Технический уровень летательных аппаратов гражданской авиации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314" y="778754"/>
            <a:ext cx="10878710" cy="507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913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075" y="1486204"/>
            <a:ext cx="9556007" cy="282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417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127" y="505636"/>
            <a:ext cx="9415719" cy="1186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126" y="2122514"/>
            <a:ext cx="9443465" cy="375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665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5725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FF0000"/>
                </a:solidFill>
              </a:rPr>
              <a:t>1. Общие принципы построения показателей и критериев качества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651" y="1536510"/>
            <a:ext cx="10552487" cy="347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02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714" y="1347933"/>
            <a:ext cx="10476230" cy="390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43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361" y="1197598"/>
            <a:ext cx="10446592" cy="296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63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367" y="1717638"/>
            <a:ext cx="10494711" cy="238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76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223" y="156730"/>
            <a:ext cx="7198801" cy="26035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223" y="2861019"/>
            <a:ext cx="7299385" cy="16741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7223" y="4635894"/>
            <a:ext cx="7201115" cy="215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625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544" y="416004"/>
            <a:ext cx="9138987" cy="33421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544" y="3947402"/>
            <a:ext cx="8888255" cy="118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81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30" y="590382"/>
            <a:ext cx="10182422" cy="559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35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84" y="135432"/>
            <a:ext cx="8638243" cy="39062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985" y="3412755"/>
            <a:ext cx="8638242" cy="303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3218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39</Words>
  <Application>Microsoft Office PowerPoint</Application>
  <PresentationFormat>Широкоэкранный</PresentationFormat>
  <Paragraphs>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Лекция №4</vt:lpstr>
      <vt:lpstr>1. Общие принципы построения показателей и критериев качества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Эффективность летательных аппаратов гражданской авиации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Технический уровень летательных аппаратов гражданской авиации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№4</dc:title>
  <dc:creator>Пользователь</dc:creator>
  <cp:lastModifiedBy>Пользователь</cp:lastModifiedBy>
  <cp:revision>3</cp:revision>
  <dcterms:created xsi:type="dcterms:W3CDTF">2022-10-18T10:01:47Z</dcterms:created>
  <dcterms:modified xsi:type="dcterms:W3CDTF">2022-10-18T11:26:19Z</dcterms:modified>
</cp:coreProperties>
</file>